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sign&#10;&#10;AI-generated content may be incorrect.">
            <a:extLst>
              <a:ext uri="{FF2B5EF4-FFF2-40B4-BE49-F238E27FC236}">
                <a16:creationId xmlns:a16="http://schemas.microsoft.com/office/drawing/2014/main" id="{FF9751D3-9422-10A7-4B18-928095964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a sign&#10;&#10;AI-generated content may be incorrect.">
            <a:extLst>
              <a:ext uri="{FF2B5EF4-FFF2-40B4-BE49-F238E27FC236}">
                <a16:creationId xmlns:a16="http://schemas.microsoft.com/office/drawing/2014/main" id="{A981911D-7378-A819-1056-F2BD4F02F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sign&#10;&#10;AI-generated content may be incorrect.">
            <a:extLst>
              <a:ext uri="{FF2B5EF4-FFF2-40B4-BE49-F238E27FC236}">
                <a16:creationId xmlns:a16="http://schemas.microsoft.com/office/drawing/2014/main" id="{86AFC80F-86A4-B77C-91D0-FD43A6AF0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D4106842-5037-49A4-594B-78A4C435D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79</cp:revision>
  <dcterms:created xsi:type="dcterms:W3CDTF">2017-10-04T18:30:35Z</dcterms:created>
  <dcterms:modified xsi:type="dcterms:W3CDTF">2025-10-16T18:37:48Z</dcterms:modified>
</cp:coreProperties>
</file>